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6" r:id="rId5"/>
    <p:sldId id="269" r:id="rId6"/>
    <p:sldId id="263" r:id="rId7"/>
    <p:sldId id="265" r:id="rId8"/>
    <p:sldId id="264" r:id="rId9"/>
    <p:sldId id="268" r:id="rId10"/>
    <p:sldId id="267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36" autoAdjust="0"/>
  </p:normalViewPr>
  <p:slideViewPr>
    <p:cSldViewPr>
      <p:cViewPr>
        <p:scale>
          <a:sx n="68" d="100"/>
          <a:sy n="68" d="100"/>
        </p:scale>
        <p:origin x="-121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6034617" cy="452596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Волонтерский отряд ЮДП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МАОУ СОШ № 3 «Дозор»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6159706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Руководитель: </a:t>
            </a:r>
            <a:r>
              <a:rPr lang="ru-RU" dirty="0" err="1" smtClean="0">
                <a:latin typeface="Times New Roman"/>
                <a:ea typeface="Calibri"/>
              </a:rPr>
              <a:t>Курбашнова</a:t>
            </a:r>
            <a:r>
              <a:rPr lang="ru-RU" dirty="0" smtClean="0">
                <a:latin typeface="Times New Roman"/>
                <a:ea typeface="Calibri"/>
              </a:rPr>
              <a:t> Наталья Геннадьевна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5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Шефская деятельность.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23410" t="18822" r="24478" b="11311"/>
          <a:stretch/>
        </p:blipFill>
        <p:spPr bwMode="auto">
          <a:xfrm>
            <a:off x="4788024" y="1988840"/>
            <a:ext cx="4194275" cy="3292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23410" t="19107" r="24318" b="12737"/>
          <a:stretch/>
        </p:blipFill>
        <p:spPr bwMode="auto">
          <a:xfrm>
            <a:off x="107504" y="1988840"/>
            <a:ext cx="4190460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064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просмотр</a:t>
            </a:r>
            <a:r>
              <a:rPr lang="en-US" dirty="0" smtClean="0"/>
              <a:t>!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04248" y="5157192"/>
            <a:ext cx="1882552" cy="9689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600" dirty="0" smtClean="0"/>
              <a:t>Работа </a:t>
            </a:r>
          </a:p>
          <a:p>
            <a:pPr marL="0" indent="0">
              <a:buNone/>
            </a:pPr>
            <a:r>
              <a:rPr lang="ru-RU" sz="1600" dirty="0"/>
              <a:t>У</a:t>
            </a:r>
            <a:r>
              <a:rPr lang="ru-RU" sz="1600" dirty="0" smtClean="0"/>
              <a:t>чеников 8 класса А</a:t>
            </a:r>
          </a:p>
          <a:p>
            <a:pPr marL="0" indent="0">
              <a:buNone/>
            </a:pPr>
            <a:r>
              <a:rPr lang="ru-RU" sz="1600" dirty="0" smtClean="0"/>
              <a:t>МАОУ СОШ №3</a:t>
            </a:r>
            <a:endParaRPr lang="en-US" sz="1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6011756"/>
            <a:ext cx="2466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Классный руководитель: </a:t>
            </a:r>
            <a:r>
              <a:rPr lang="ru-RU" sz="1400" dirty="0" err="1"/>
              <a:t>Курбашнова</a:t>
            </a:r>
            <a:r>
              <a:rPr lang="ru-RU" sz="1400" dirty="0"/>
              <a:t> Н.Г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6279978"/>
            <a:ext cx="180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г. Балаково 2018</a:t>
            </a:r>
          </a:p>
        </p:txBody>
      </p:sp>
    </p:spTree>
    <p:extLst>
      <p:ext uri="{BB962C8B-B14F-4D97-AF65-F5344CB8AC3E}">
        <p14:creationId xmlns:p14="http://schemas.microsoft.com/office/powerpoint/2010/main" val="28851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8279" y="996214"/>
            <a:ext cx="5111750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u="sng" dirty="0"/>
              <a:t>Девиз:</a:t>
            </a:r>
            <a:endParaRPr lang="ru-RU" sz="3600" dirty="0"/>
          </a:p>
          <a:p>
            <a:pPr marL="0" indent="0">
              <a:buNone/>
            </a:pPr>
            <a:r>
              <a:rPr lang="ru-RU" sz="3600" dirty="0" smtClean="0"/>
              <a:t>Мобильные, отважные</a:t>
            </a:r>
            <a:r>
              <a:rPr lang="ru-RU" sz="3600" dirty="0"/>
              <a:t>,</a:t>
            </a:r>
          </a:p>
          <a:p>
            <a:pPr marL="0" indent="0">
              <a:buNone/>
            </a:pPr>
            <a:r>
              <a:rPr lang="ru-RU" sz="3600" dirty="0"/>
              <a:t>Всегда на страже мы,</a:t>
            </a:r>
          </a:p>
          <a:p>
            <a:pPr marL="0" indent="0">
              <a:buNone/>
            </a:pPr>
            <a:r>
              <a:rPr lang="ru-RU" sz="3600" dirty="0"/>
              <a:t>В миг на помощь к вам придём,</a:t>
            </a:r>
          </a:p>
          <a:p>
            <a:pPr marL="0" indent="0">
              <a:buNone/>
            </a:pPr>
            <a:r>
              <a:rPr lang="ru-RU" sz="3600" dirty="0"/>
              <a:t>От любой беды спасём.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5" y="1484784"/>
            <a:ext cx="320384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0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Наши цели и 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002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ru-RU" u="sng" dirty="0"/>
              <a:t>Цель</a:t>
            </a:r>
            <a:r>
              <a:rPr lang="ru-RU" dirty="0"/>
              <a:t>:</a:t>
            </a:r>
          </a:p>
          <a:p>
            <a:pPr marL="0" indent="0" fontAlgn="base">
              <a:buNone/>
            </a:pPr>
            <a:r>
              <a:rPr lang="ru-RU" dirty="0"/>
              <a:t>-  профилактика правонарушений несовершеннолетних</a:t>
            </a:r>
            <a:r>
              <a:rPr lang="ru-RU" dirty="0" smtClean="0"/>
              <a:t>; -</a:t>
            </a:r>
            <a:r>
              <a:rPr lang="ru-RU" dirty="0"/>
              <a:t>  воспитание позитивного правосознания подрастающего поколения</a:t>
            </a:r>
            <a:r>
              <a:rPr lang="ru-RU" dirty="0" smtClean="0"/>
              <a:t>.</a:t>
            </a:r>
            <a:r>
              <a:rPr lang="ru-RU" u="sng" dirty="0"/>
              <a:t> </a:t>
            </a:r>
            <a:r>
              <a:rPr lang="ru-RU" u="sng" dirty="0" smtClean="0"/>
              <a:t>                                                                                                          Задачи</a:t>
            </a:r>
            <a:r>
              <a:rPr lang="ru-RU" dirty="0" smtClean="0"/>
              <a:t>:                                                                                                          </a:t>
            </a:r>
            <a:r>
              <a:rPr lang="ru-RU" dirty="0"/>
              <a:t>-   пропаганда правовых знаний </a:t>
            </a:r>
            <a:r>
              <a:rPr lang="ru-RU" dirty="0" smtClean="0"/>
              <a:t>сред несовершеннолетних</a:t>
            </a:r>
            <a:r>
              <a:rPr lang="ru-RU" dirty="0"/>
              <a:t>;                                                           -   наблюдение за правопорядком в ОУ;</a:t>
            </a:r>
            <a:br>
              <a:rPr lang="ru-RU" dirty="0"/>
            </a:br>
            <a:r>
              <a:rPr lang="ru-RU" dirty="0" smtClean="0"/>
              <a:t>- дежурство </a:t>
            </a:r>
            <a:r>
              <a:rPr lang="ru-RU" dirty="0"/>
              <a:t>во время проведения массовых мероприятий в школе;</a:t>
            </a:r>
            <a:br>
              <a:rPr lang="ru-RU" dirty="0"/>
            </a:br>
            <a:r>
              <a:rPr lang="ru-RU" dirty="0"/>
              <a:t>- работа с детьми, пропускающими занятия без уважительных причин;</a:t>
            </a:r>
            <a:br>
              <a:rPr lang="ru-RU" dirty="0"/>
            </a:br>
            <a:r>
              <a:rPr lang="ru-RU" dirty="0"/>
              <a:t>- воспитание чувства честности,  справедливости, требовательности к себе и окружающим.</a:t>
            </a:r>
          </a:p>
          <a:p>
            <a:pPr marL="0" indent="0">
              <a:buNone/>
            </a:pPr>
            <a:endParaRPr lang="ru-RU" dirty="0"/>
          </a:p>
          <a:p>
            <a:pPr marL="0" indent="0" fontAlgn="base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22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6264696"/>
          </a:xfrm>
        </p:spPr>
        <p:txBody>
          <a:bodyPr>
            <a:normAutofit fontScale="25000" lnSpcReduction="20000"/>
          </a:bodyPr>
          <a:lstStyle/>
          <a:p>
            <a:pPr marL="0"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7200" b="1" dirty="0">
                <a:solidFill>
                  <a:srgbClr val="333333"/>
                </a:solidFill>
                <a:latin typeface="Times New Roman"/>
                <a:ea typeface="Times New Roman"/>
              </a:rPr>
              <a:t>ЮДП функционирует в школе с 1 сентября 2015 года.</a:t>
            </a:r>
            <a:br>
              <a:rPr lang="ru-RU" sz="7200" b="1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7200" b="1" dirty="0">
                <a:solidFill>
                  <a:srgbClr val="333333"/>
                </a:solidFill>
                <a:latin typeface="Times New Roman"/>
                <a:ea typeface="Times New Roman"/>
              </a:rPr>
              <a:t>В состав ЮДП «Дозор» входят обучающиеся 13 – 14 лет.</a:t>
            </a:r>
            <a:endParaRPr lang="ru-RU" sz="7200" b="1" dirty="0">
              <a:latin typeface="Times New Roman"/>
              <a:ea typeface="Times New Roman"/>
            </a:endParaRPr>
          </a:p>
          <a:p>
            <a:pPr marL="0"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7200" b="1" dirty="0">
                <a:solidFill>
                  <a:srgbClr val="333333"/>
                </a:solidFill>
                <a:latin typeface="Times New Roman"/>
                <a:ea typeface="Times New Roman"/>
              </a:rPr>
              <a:t>Работа ведется в соответствии с планом, утвержденным на первом заседании отряда.</a:t>
            </a:r>
            <a:endParaRPr lang="ru-RU" sz="7200" b="1" dirty="0">
              <a:latin typeface="Times New Roman"/>
              <a:ea typeface="Times New Roman"/>
            </a:endParaRPr>
          </a:p>
          <a:p>
            <a:pPr marL="0"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7200" b="1" dirty="0">
                <a:solidFill>
                  <a:srgbClr val="333333"/>
                </a:solidFill>
                <a:latin typeface="Times New Roman"/>
                <a:ea typeface="Times New Roman"/>
              </a:rPr>
              <a:t>Основные </a:t>
            </a:r>
            <a:r>
              <a:rPr lang="ru-RU" sz="7200" b="1" u="sng" dirty="0">
                <a:solidFill>
                  <a:srgbClr val="333333"/>
                </a:solidFill>
                <a:latin typeface="Times New Roman"/>
                <a:ea typeface="Times New Roman"/>
              </a:rPr>
              <a:t>направления</a:t>
            </a:r>
            <a:r>
              <a:rPr lang="ru-RU" sz="7200" b="1" dirty="0">
                <a:solidFill>
                  <a:srgbClr val="333333"/>
                </a:solidFill>
                <a:latin typeface="Times New Roman"/>
                <a:ea typeface="Times New Roman"/>
              </a:rPr>
              <a:t>, по которым работает отряд:</a:t>
            </a:r>
            <a:endParaRPr lang="ru-RU" sz="7200" b="1" dirty="0">
              <a:latin typeface="Times New Roman"/>
              <a:ea typeface="Times New Roman"/>
            </a:endParaRPr>
          </a:p>
          <a:p>
            <a:pPr marL="0"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7200" b="1" dirty="0">
                <a:solidFill>
                  <a:srgbClr val="333333"/>
                </a:solidFill>
                <a:latin typeface="Times New Roman"/>
                <a:ea typeface="Times New Roman"/>
              </a:rPr>
              <a:t>- профилактика вредных привычек;</a:t>
            </a:r>
            <a:endParaRPr lang="ru-RU" sz="7200" b="1" dirty="0">
              <a:latin typeface="Times New Roman"/>
              <a:ea typeface="Times New Roman"/>
            </a:endParaRPr>
          </a:p>
          <a:p>
            <a:pPr marL="0"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7200" b="1" dirty="0">
                <a:solidFill>
                  <a:srgbClr val="333333"/>
                </a:solidFill>
                <a:latin typeface="Times New Roman"/>
                <a:ea typeface="Times New Roman"/>
              </a:rPr>
              <a:t>- профилактические меры охраны здоровья и здорового образа жизни;</a:t>
            </a:r>
            <a:endParaRPr lang="ru-RU" sz="7200" b="1" dirty="0">
              <a:latin typeface="Times New Roman"/>
              <a:ea typeface="Times New Roman"/>
            </a:endParaRPr>
          </a:p>
          <a:p>
            <a:pPr marL="0"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7200" b="1" dirty="0">
                <a:solidFill>
                  <a:srgbClr val="333333"/>
                </a:solidFill>
                <a:latin typeface="Times New Roman"/>
                <a:ea typeface="Times New Roman"/>
              </a:rPr>
              <a:t>- профилактика употребления ПАВ;</a:t>
            </a:r>
            <a:endParaRPr lang="ru-RU" sz="7200" b="1" dirty="0">
              <a:latin typeface="Times New Roman"/>
              <a:ea typeface="Times New Roman"/>
            </a:endParaRPr>
          </a:p>
          <a:p>
            <a:pPr marL="0"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7200" b="1" dirty="0">
                <a:solidFill>
                  <a:srgbClr val="333333"/>
                </a:solidFill>
                <a:latin typeface="Times New Roman"/>
                <a:ea typeface="Times New Roman"/>
              </a:rPr>
              <a:t>- профилактика нарушений в поведении в быту, на улице, в обществе.</a:t>
            </a:r>
            <a:endParaRPr lang="ru-RU" sz="7200" b="1" dirty="0">
              <a:latin typeface="Times New Roman"/>
              <a:ea typeface="Times New Roman"/>
            </a:endParaRPr>
          </a:p>
          <a:p>
            <a:pPr marL="0"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7200" b="1" dirty="0">
                <a:solidFill>
                  <a:srgbClr val="333333"/>
                </a:solidFill>
                <a:latin typeface="Times New Roman"/>
                <a:ea typeface="Times New Roman"/>
              </a:rPr>
              <a:t>По итогам своей работы отряд ЮДП «Дозор» выпускает информационные листы 1 раз в четверть, в которых отражает итоги рейдов и патрулей, отчеты по дежурству классов в школе, рассказывает о проведенных мероприятиях.</a:t>
            </a:r>
            <a:endParaRPr lang="ru-RU" sz="7200" b="1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3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Информационная деятельность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ru-RU" sz="6400" b="1" dirty="0"/>
              <a:t> </a:t>
            </a:r>
            <a:r>
              <a:rPr lang="ru-RU" sz="6400" dirty="0" smtClean="0"/>
              <a:t>Детское </a:t>
            </a:r>
            <a:r>
              <a:rPr lang="ru-RU" sz="6400" dirty="0"/>
              <a:t>школьное объединение – одна из структур в многообразии молодежных движений, форма организации детской самодеятельности, социальной активности, самореализации; особая педагогически организованная среда жизнедеятельности ребенка; педагогически преобразованный социум. ДШО можно рассматривать как возможное звено воспитательной системы школы, а также как самостоятельную специфическую воспитательную систему, включенную в воспитательное пространство конкретного социума. На современном этапе детские объединения представлены множеством форм с разнообразным содержанием деятельности.</a:t>
            </a:r>
          </a:p>
          <a:p>
            <a:pPr marL="0" indent="0" fontAlgn="base">
              <a:buNone/>
            </a:pPr>
            <a:r>
              <a:rPr lang="ru-RU" sz="6400" dirty="0"/>
              <a:t>Руководствуясь «Федеральным законом от 24.06.1999 года № 120 «Об основах системы профилактики безнадзорности и правонарушений несовершеннолетних», а также согласно «Положению об отряде «Юный друг полиции», в школе создано детское объединение ЮДП «Дозор».</a:t>
            </a:r>
          </a:p>
          <a:p>
            <a:pPr marL="0" indent="0">
              <a:buNone/>
            </a:pPr>
            <a:r>
              <a:rPr lang="ru-RU" sz="6400" dirty="0"/>
              <a:t>ЮДП функционирует в школе с 1 сентября 2015 года.</a:t>
            </a:r>
            <a:br>
              <a:rPr lang="ru-RU" sz="6400" dirty="0"/>
            </a:br>
            <a:r>
              <a:rPr lang="ru-RU" sz="6400" dirty="0"/>
              <a:t>В состав ЮДП «Дозор» входят обучающиеся 13 – 14 лет.</a:t>
            </a:r>
          </a:p>
          <a:p>
            <a:pPr marL="0" indent="0" fontAlgn="base">
              <a:buNone/>
            </a:pPr>
            <a:r>
              <a:rPr lang="ru-RU" sz="6400" dirty="0"/>
              <a:t>Работа ведется в соответствии с планом, утвержденным на первом заседании отряда.</a:t>
            </a:r>
          </a:p>
          <a:p>
            <a:pPr marL="0" indent="0" fontAlgn="base">
              <a:buNone/>
            </a:pPr>
            <a:r>
              <a:rPr lang="ru-RU" sz="6400" dirty="0"/>
              <a:t>Основные </a:t>
            </a:r>
            <a:r>
              <a:rPr lang="ru-RU" sz="6400" u="sng" dirty="0"/>
              <a:t>направления</a:t>
            </a:r>
            <a:r>
              <a:rPr lang="ru-RU" sz="6400" dirty="0"/>
              <a:t>, по которым работает отряд:</a:t>
            </a:r>
          </a:p>
          <a:p>
            <a:pPr marL="0" indent="0" fontAlgn="base">
              <a:buNone/>
            </a:pPr>
            <a:r>
              <a:rPr lang="ru-RU" sz="6400" dirty="0"/>
              <a:t>- профилактика вредных привычек;</a:t>
            </a:r>
          </a:p>
          <a:p>
            <a:pPr marL="0" indent="0" fontAlgn="base">
              <a:buNone/>
            </a:pPr>
            <a:r>
              <a:rPr lang="ru-RU" sz="6400" dirty="0"/>
              <a:t>- профилактические меры охраны здоровья и здорового образа жизни;</a:t>
            </a:r>
          </a:p>
          <a:p>
            <a:pPr marL="0" indent="0" fontAlgn="base">
              <a:buNone/>
            </a:pPr>
            <a:r>
              <a:rPr lang="ru-RU" sz="6400" dirty="0"/>
              <a:t>- профилактика употребления ПАВ;</a:t>
            </a:r>
          </a:p>
          <a:p>
            <a:pPr marL="0" indent="0" fontAlgn="base">
              <a:buNone/>
            </a:pPr>
            <a:r>
              <a:rPr lang="ru-RU" sz="6400" dirty="0"/>
              <a:t>- профилактика нарушений в поведении в быту, на улице, в обществе.</a:t>
            </a:r>
          </a:p>
          <a:p>
            <a:pPr marL="0" indent="0" fontAlgn="base">
              <a:buNone/>
            </a:pPr>
            <a:r>
              <a:rPr lang="ru-RU" sz="6400" dirty="0"/>
              <a:t>По итогам своей работы отряд ЮДП «Дозор» выпускает информационные листы 1 раз в четверть, в которых отражает итоги рейдов и патрулей, отчеты по дежурству классов в школе, рассказывает о проведенных мероприятиях.</a:t>
            </a:r>
          </a:p>
          <a:p>
            <a:pPr marL="0" indent="0" fontAlgn="base">
              <a:buNone/>
            </a:pPr>
            <a:r>
              <a:rPr lang="ru-RU" sz="64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5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553" y="116632"/>
            <a:ext cx="8229600" cy="1143000"/>
          </a:xfrm>
        </p:spPr>
        <p:txBody>
          <a:bodyPr/>
          <a:lstStyle/>
          <a:p>
            <a:pPr fontAlgn="base"/>
            <a:r>
              <a:rPr lang="ru-RU" b="1" dirty="0"/>
              <a:t>Информационная деятельность.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42" y="1196752"/>
            <a:ext cx="3870581" cy="29029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293">
            <a:off x="323527" y="1412776"/>
            <a:ext cx="3360373" cy="2520280"/>
          </a:xfrm>
        </p:spPr>
      </p:pic>
      <p:pic>
        <p:nvPicPr>
          <p:cNvPr id="5" name="Picture 3" descr="D:\2018 - 2019 фото\1 сентябрь 2018\день трезвости\IMG_73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71">
            <a:off x="382055" y="4275143"/>
            <a:ext cx="3048763" cy="228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53" y="4227964"/>
            <a:ext cx="3174433" cy="238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2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Пропагандистская деятельность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ЮДП «Дозор» занимается активной пропагандой профилактики правонарушений среди детей и подростков. Члены отряда используют различные формы работы: театрализованные представления «Здоровым быть модно», проведение викторин, изготовление листовок для обучающихся и их родителей, раздача буклетов и т.д.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В </a:t>
            </a:r>
            <a:r>
              <a:rPr lang="ru-RU" sz="1800" dirty="0"/>
              <a:t>начале каждого учебного года члены отряда проводят тематические занятия: «Это каждый должен знать, обязательно на «5», «Соблюдай Устав школы».</a:t>
            </a:r>
          </a:p>
          <a:p>
            <a:pPr marL="0" indent="0" algn="just">
              <a:buNone/>
            </a:pPr>
            <a:r>
              <a:rPr lang="ru-RU" sz="1800" dirty="0"/>
              <a:t>В рамках «Всероссийской недели безопасности» ЮДП «Дозор» организует конкурсы рисунков, плакатов, составляет для ребят викторины по правовой </a:t>
            </a:r>
            <a:r>
              <a:rPr lang="ru-RU" sz="1800" dirty="0" smtClean="0"/>
              <a:t>тематике.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С уходом на каникулы отряд ЮДП «Дозор» выпускает листовки-обращение о технике безопасности во время каникул 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Во время работы летнего оздоровительного лагеря «Солнышко» работа отряда ЮДП продолжает свою работу. Проводятся игры на площадках вечерней занятости, беседы о поздних гуляниях.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8140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Пропагандистская деятельность</a:t>
            </a:r>
            <a:endParaRPr lang="ru-RU" dirty="0"/>
          </a:p>
        </p:txBody>
      </p:sp>
      <p:pic>
        <p:nvPicPr>
          <p:cNvPr id="8" name="Рисунок 7" descr="D:\2017-2018 фото\7 март 2018 г\IMG_58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488690" cy="26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10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3256">
            <a:off x="284300" y="1477334"/>
            <a:ext cx="4292835" cy="310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5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Шефская деятельность.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dirty="0"/>
              <a:t>Наиболее эффективными приемами, используемыми в работе отряда ЮДП «Дозор» являются: чуткое, внимательное, доверительное отношение к младшим школьникам, укрепление у него веры в себя, в свои силы, опора на положительные качества личности. Для этого один раз в четверть члены отряда проводят беседу с ребятами из младших классов: «О вреде </a:t>
            </a:r>
            <a:r>
              <a:rPr lang="ru-RU" sz="7200" dirty="0" err="1"/>
              <a:t>табакокурения</a:t>
            </a:r>
            <a:r>
              <a:rPr lang="ru-RU" sz="7200" dirty="0"/>
              <a:t>», «Я и конфликтная ситуация», совместно социально-психологической службой провели занятии «Шаг на встречу», где ребята сами разрешали и выходили из разных конфликтных, провели акцию «День трезвости</a:t>
            </a:r>
            <a:r>
              <a:rPr lang="ru-RU" sz="7200" dirty="0" smtClean="0"/>
              <a:t>».</a:t>
            </a:r>
            <a:endParaRPr lang="ru-RU" sz="7200" dirty="0"/>
          </a:p>
          <a:p>
            <a:pPr marL="0" indent="0">
              <a:buNone/>
            </a:pPr>
            <a:r>
              <a:rPr lang="ru-RU" sz="7200" dirty="0"/>
              <a:t>Огромный эффект имеет развитие школьного самоуправления. Это расширяет число строго не регламентируемых пространств, где создателем норм и правил является ребенок. Основное в школьном самоуправлении - поддержание корпоративного духа: если ребенок здесь учится, то он хочет или вынужден принимать общие для всех правила. Возможности оказывать влияние на принимаемые решения и разделение ответственности обеспечивают причастность ребенка к формированию уклада школьной жизни, школьное пространство становится «своим» и не отторгает, не провоцирует отклонение поведения от норм, принятых в школьном сообществе. </a:t>
            </a:r>
          </a:p>
          <a:p>
            <a:pPr marL="0" indent="0">
              <a:buNone/>
            </a:pPr>
            <a:r>
              <a:rPr lang="ru-RU" sz="7200" dirty="0"/>
              <a:t>Таким образом, профилактика правонарушений предполагает, что школа становится местом, где ребенок реально находит применение своим возможностям и инициативе.</a:t>
            </a:r>
          </a:p>
          <a:p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14867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236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Волонтерский отряд ЮДП  МАОУ СОШ № 3 «Дозор» </vt:lpstr>
      <vt:lpstr>Презентация PowerPoint</vt:lpstr>
      <vt:lpstr>Наши цели и задачи:</vt:lpstr>
      <vt:lpstr>Презентация PowerPoint</vt:lpstr>
      <vt:lpstr>Информационная деятельность.</vt:lpstr>
      <vt:lpstr>Информационная деятельность.</vt:lpstr>
      <vt:lpstr>Пропагандистская деятельность</vt:lpstr>
      <vt:lpstr>Пропагандистская деятельность</vt:lpstr>
      <vt:lpstr>Шефская деятельность.</vt:lpstr>
      <vt:lpstr>Шефская деятельность.</vt:lpstr>
      <vt:lpstr>Спасибо за просмотр!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отряд ЮДП  МАОУ СОШ № 3 «Дозор» </dc:title>
  <dc:creator>user</dc:creator>
  <cp:lastModifiedBy>user</cp:lastModifiedBy>
  <cp:revision>44</cp:revision>
  <dcterms:created xsi:type="dcterms:W3CDTF">2018-11-13T05:30:48Z</dcterms:created>
  <dcterms:modified xsi:type="dcterms:W3CDTF">2018-11-14T09:33:28Z</dcterms:modified>
</cp:coreProperties>
</file>